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00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1608" y="5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C503B-E082-42AD-8111-CEC679BC0258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9659C-C92E-4578-A5E7-F7F60A63C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12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C503B-E082-42AD-8111-CEC679BC0258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9659C-C92E-4578-A5E7-F7F60A63C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586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C503B-E082-42AD-8111-CEC679BC0258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9659C-C92E-4578-A5E7-F7F60A63C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462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C503B-E082-42AD-8111-CEC679BC0258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9659C-C92E-4578-A5E7-F7F60A63C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881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C503B-E082-42AD-8111-CEC679BC0258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9659C-C92E-4578-A5E7-F7F60A63C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428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C503B-E082-42AD-8111-CEC679BC0258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9659C-C92E-4578-A5E7-F7F60A63C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143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C503B-E082-42AD-8111-CEC679BC0258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9659C-C92E-4578-A5E7-F7F60A63C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307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C503B-E082-42AD-8111-CEC679BC0258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9659C-C92E-4578-A5E7-F7F60A63C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24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C503B-E082-42AD-8111-CEC679BC0258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9659C-C92E-4578-A5E7-F7F60A63C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720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C503B-E082-42AD-8111-CEC679BC0258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9659C-C92E-4578-A5E7-F7F60A63C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350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C503B-E082-42AD-8111-CEC679BC0258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9659C-C92E-4578-A5E7-F7F60A63C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087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C503B-E082-42AD-8111-CEC679BC0258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9659C-C92E-4578-A5E7-F7F60A63C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350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Hexagon 12"/>
          <p:cNvSpPr/>
          <p:nvPr/>
        </p:nvSpPr>
        <p:spPr>
          <a:xfrm rot="5400000">
            <a:off x="1969295" y="2051831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14" name="Hexagon 13"/>
          <p:cNvSpPr/>
          <p:nvPr/>
        </p:nvSpPr>
        <p:spPr>
          <a:xfrm rot="5400000">
            <a:off x="2452180" y="2051832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15" name="Hexagon 14"/>
          <p:cNvSpPr/>
          <p:nvPr/>
        </p:nvSpPr>
        <p:spPr>
          <a:xfrm rot="5400000">
            <a:off x="2935065" y="2051831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16" name="Hexagon 15"/>
          <p:cNvSpPr/>
          <p:nvPr/>
        </p:nvSpPr>
        <p:spPr>
          <a:xfrm rot="5400000">
            <a:off x="3417949" y="2051832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17" name="Hexagon 16"/>
          <p:cNvSpPr/>
          <p:nvPr/>
        </p:nvSpPr>
        <p:spPr>
          <a:xfrm rot="5400000">
            <a:off x="3900833" y="2051832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21" name="Hexagon 20"/>
          <p:cNvSpPr/>
          <p:nvPr/>
        </p:nvSpPr>
        <p:spPr>
          <a:xfrm rot="5400000">
            <a:off x="1969294" y="2051831"/>
            <a:ext cx="544530" cy="482885"/>
          </a:xfrm>
          <a:prstGeom prst="hexagon">
            <a:avLst/>
          </a:prstGeom>
          <a:solidFill>
            <a:srgbClr val="FFCC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 smtClean="0">
                <a:solidFill>
                  <a:srgbClr val="0000FF"/>
                </a:solidFill>
              </a:rPr>
              <a:t>T</a:t>
            </a:r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22" name="Hexagon 21"/>
          <p:cNvSpPr/>
          <p:nvPr/>
        </p:nvSpPr>
        <p:spPr>
          <a:xfrm rot="5400000">
            <a:off x="2452179" y="2051832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>
                <a:solidFill>
                  <a:srgbClr val="0000FF"/>
                </a:solidFill>
              </a:rPr>
              <a:t>R</a:t>
            </a:r>
          </a:p>
        </p:txBody>
      </p:sp>
      <p:sp>
        <p:nvSpPr>
          <p:cNvPr id="23" name="Hexagon 22"/>
          <p:cNvSpPr/>
          <p:nvPr/>
        </p:nvSpPr>
        <p:spPr>
          <a:xfrm rot="5400000">
            <a:off x="2935064" y="2051831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 smtClean="0">
                <a:solidFill>
                  <a:srgbClr val="0000FF"/>
                </a:solidFill>
              </a:rPr>
              <a:t>Ẻ</a:t>
            </a:r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24" name="Hexagon 23"/>
          <p:cNvSpPr/>
          <p:nvPr/>
        </p:nvSpPr>
        <p:spPr>
          <a:xfrm rot="5400000">
            <a:off x="3417948" y="2051832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 smtClean="0">
                <a:solidFill>
                  <a:srgbClr val="0000FF"/>
                </a:solidFill>
              </a:rPr>
              <a:t>E</a:t>
            </a:r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25" name="Hexagon 24"/>
          <p:cNvSpPr/>
          <p:nvPr/>
        </p:nvSpPr>
        <p:spPr>
          <a:xfrm rot="5400000">
            <a:off x="3900832" y="2051832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>
                <a:solidFill>
                  <a:srgbClr val="0000FF"/>
                </a:solidFill>
              </a:rPr>
              <a:t>M</a:t>
            </a:r>
          </a:p>
        </p:txBody>
      </p:sp>
      <p:sp>
        <p:nvSpPr>
          <p:cNvPr id="29" name="Oval 28"/>
          <p:cNvSpPr/>
          <p:nvPr/>
        </p:nvSpPr>
        <p:spPr>
          <a:xfrm>
            <a:off x="1275781" y="2034390"/>
            <a:ext cx="431510" cy="43980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rgbClr val="009900"/>
                </a:solidFill>
              </a:rPr>
              <a:t>1</a:t>
            </a:r>
            <a:endParaRPr lang="en-US" sz="2000">
              <a:solidFill>
                <a:srgbClr val="009900"/>
              </a:solidFill>
            </a:endParaRPr>
          </a:p>
        </p:txBody>
      </p:sp>
      <p:sp>
        <p:nvSpPr>
          <p:cNvPr id="30" name="Hexagon 29"/>
          <p:cNvSpPr/>
          <p:nvPr/>
        </p:nvSpPr>
        <p:spPr>
          <a:xfrm rot="5400000">
            <a:off x="1727850" y="2493448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31" name="Hexagon 30"/>
          <p:cNvSpPr/>
          <p:nvPr/>
        </p:nvSpPr>
        <p:spPr>
          <a:xfrm rot="5400000">
            <a:off x="2210735" y="2493449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32" name="Hexagon 31"/>
          <p:cNvSpPr/>
          <p:nvPr/>
        </p:nvSpPr>
        <p:spPr>
          <a:xfrm rot="5400000">
            <a:off x="2693620" y="2493448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33" name="Hexagon 32"/>
          <p:cNvSpPr/>
          <p:nvPr/>
        </p:nvSpPr>
        <p:spPr>
          <a:xfrm rot="5400000">
            <a:off x="3176504" y="2493449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34" name="Hexagon 33"/>
          <p:cNvSpPr/>
          <p:nvPr/>
        </p:nvSpPr>
        <p:spPr>
          <a:xfrm rot="5400000">
            <a:off x="3659388" y="2493449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35" name="Hexagon 34"/>
          <p:cNvSpPr/>
          <p:nvPr/>
        </p:nvSpPr>
        <p:spPr>
          <a:xfrm rot="5400000">
            <a:off x="4142273" y="2493447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38" name="Hexagon 37"/>
          <p:cNvSpPr/>
          <p:nvPr/>
        </p:nvSpPr>
        <p:spPr>
          <a:xfrm rot="5400000">
            <a:off x="1727849" y="2493448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 smtClean="0">
                <a:solidFill>
                  <a:srgbClr val="0000FF"/>
                </a:solidFill>
              </a:rPr>
              <a:t>T</a:t>
            </a:r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39" name="Hexagon 38"/>
          <p:cNvSpPr/>
          <p:nvPr/>
        </p:nvSpPr>
        <p:spPr>
          <a:xfrm rot="5400000">
            <a:off x="2210734" y="2493449"/>
            <a:ext cx="544530" cy="482885"/>
          </a:xfrm>
          <a:prstGeom prst="hexagon">
            <a:avLst/>
          </a:prstGeom>
          <a:solidFill>
            <a:srgbClr val="FFCC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>
                <a:solidFill>
                  <a:srgbClr val="0000FF"/>
                </a:solidFill>
              </a:rPr>
              <a:t>R</a:t>
            </a:r>
          </a:p>
        </p:txBody>
      </p:sp>
      <p:sp>
        <p:nvSpPr>
          <p:cNvPr id="40" name="Hexagon 39"/>
          <p:cNvSpPr/>
          <p:nvPr/>
        </p:nvSpPr>
        <p:spPr>
          <a:xfrm rot="5400000">
            <a:off x="2693619" y="2493448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 smtClean="0">
                <a:solidFill>
                  <a:srgbClr val="0000FF"/>
                </a:solidFill>
              </a:rPr>
              <a:t>Ả</a:t>
            </a:r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41" name="Hexagon 40"/>
          <p:cNvSpPr/>
          <p:nvPr/>
        </p:nvSpPr>
        <p:spPr>
          <a:xfrm rot="5400000">
            <a:off x="3176503" y="2493449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>
                <a:solidFill>
                  <a:srgbClr val="0000FF"/>
                </a:solidFill>
              </a:rPr>
              <a:t>L</a:t>
            </a:r>
          </a:p>
        </p:txBody>
      </p:sp>
      <p:sp>
        <p:nvSpPr>
          <p:cNvPr id="42" name="Hexagon 41"/>
          <p:cNvSpPr/>
          <p:nvPr/>
        </p:nvSpPr>
        <p:spPr>
          <a:xfrm rot="5400000">
            <a:off x="3659387" y="2493449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 smtClean="0">
                <a:solidFill>
                  <a:srgbClr val="0000FF"/>
                </a:solidFill>
              </a:rPr>
              <a:t>Ờ</a:t>
            </a:r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43" name="Hexagon 42"/>
          <p:cNvSpPr/>
          <p:nvPr/>
        </p:nvSpPr>
        <p:spPr>
          <a:xfrm rot="5400000">
            <a:off x="4142272" y="2493447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>
                <a:solidFill>
                  <a:srgbClr val="0000FF"/>
                </a:solidFill>
              </a:rPr>
              <a:t>I</a:t>
            </a:r>
          </a:p>
        </p:txBody>
      </p:sp>
      <p:sp>
        <p:nvSpPr>
          <p:cNvPr id="46" name="Oval 45"/>
          <p:cNvSpPr/>
          <p:nvPr/>
        </p:nvSpPr>
        <p:spPr>
          <a:xfrm>
            <a:off x="1111406" y="2502952"/>
            <a:ext cx="431510" cy="43980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rgbClr val="009900"/>
                </a:solidFill>
              </a:rPr>
              <a:t>2</a:t>
            </a:r>
          </a:p>
        </p:txBody>
      </p:sp>
      <p:sp>
        <p:nvSpPr>
          <p:cNvPr id="47" name="Hexagon 46"/>
          <p:cNvSpPr/>
          <p:nvPr/>
        </p:nvSpPr>
        <p:spPr>
          <a:xfrm rot="5400000">
            <a:off x="1486404" y="2929486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48" name="Hexagon 47"/>
          <p:cNvSpPr/>
          <p:nvPr/>
        </p:nvSpPr>
        <p:spPr>
          <a:xfrm rot="5400000">
            <a:off x="1969289" y="2929487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49" name="Hexagon 48"/>
          <p:cNvSpPr/>
          <p:nvPr/>
        </p:nvSpPr>
        <p:spPr>
          <a:xfrm rot="5400000">
            <a:off x="2452174" y="2929486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50" name="Hexagon 49"/>
          <p:cNvSpPr/>
          <p:nvPr/>
        </p:nvSpPr>
        <p:spPr>
          <a:xfrm rot="5400000">
            <a:off x="2935058" y="2929487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51" name="Hexagon 50"/>
          <p:cNvSpPr/>
          <p:nvPr/>
        </p:nvSpPr>
        <p:spPr>
          <a:xfrm rot="5400000">
            <a:off x="3417942" y="2929487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52" name="Hexagon 51"/>
          <p:cNvSpPr/>
          <p:nvPr/>
        </p:nvSpPr>
        <p:spPr>
          <a:xfrm rot="5400000">
            <a:off x="3900827" y="2929485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53" name="Hexagon 52"/>
          <p:cNvSpPr/>
          <p:nvPr/>
        </p:nvSpPr>
        <p:spPr>
          <a:xfrm rot="5400000">
            <a:off x="4383711" y="2929486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55" name="Hexagon 54"/>
          <p:cNvSpPr/>
          <p:nvPr/>
        </p:nvSpPr>
        <p:spPr>
          <a:xfrm rot="5400000">
            <a:off x="1486403" y="2929486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 smtClean="0">
                <a:solidFill>
                  <a:srgbClr val="0000FF"/>
                </a:solidFill>
              </a:rPr>
              <a:t>T</a:t>
            </a:r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56" name="Hexagon 55"/>
          <p:cNvSpPr/>
          <p:nvPr/>
        </p:nvSpPr>
        <p:spPr>
          <a:xfrm rot="5400000">
            <a:off x="1969288" y="2929487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 smtClean="0">
                <a:solidFill>
                  <a:srgbClr val="0000FF"/>
                </a:solidFill>
              </a:rPr>
              <a:t>H</a:t>
            </a:r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57" name="Hexagon 56"/>
          <p:cNvSpPr/>
          <p:nvPr/>
        </p:nvSpPr>
        <p:spPr>
          <a:xfrm rot="5400000">
            <a:off x="2452173" y="2929486"/>
            <a:ext cx="544530" cy="482885"/>
          </a:xfrm>
          <a:prstGeom prst="hexagon">
            <a:avLst/>
          </a:prstGeom>
          <a:solidFill>
            <a:srgbClr val="FFCC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>
                <a:solidFill>
                  <a:srgbClr val="0000FF"/>
                </a:solidFill>
              </a:rPr>
              <a:t>U</a:t>
            </a:r>
          </a:p>
        </p:txBody>
      </p:sp>
      <p:sp>
        <p:nvSpPr>
          <p:cNvPr id="58" name="Hexagon 57"/>
          <p:cNvSpPr/>
          <p:nvPr/>
        </p:nvSpPr>
        <p:spPr>
          <a:xfrm rot="5400000">
            <a:off x="2935057" y="2929487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>
                <a:solidFill>
                  <a:srgbClr val="0000FF"/>
                </a:solidFill>
              </a:rPr>
              <a:t>Y</a:t>
            </a:r>
          </a:p>
        </p:txBody>
      </p:sp>
      <p:sp>
        <p:nvSpPr>
          <p:cNvPr id="59" name="Hexagon 58"/>
          <p:cNvSpPr/>
          <p:nvPr/>
        </p:nvSpPr>
        <p:spPr>
          <a:xfrm rot="5400000">
            <a:off x="3417941" y="2929487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 smtClean="0">
                <a:solidFill>
                  <a:srgbClr val="0000FF"/>
                </a:solidFill>
              </a:rPr>
              <a:t>T</a:t>
            </a:r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60" name="Hexagon 59"/>
          <p:cNvSpPr/>
          <p:nvPr/>
        </p:nvSpPr>
        <p:spPr>
          <a:xfrm rot="5400000">
            <a:off x="3900826" y="2929485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>
                <a:solidFill>
                  <a:srgbClr val="0000FF"/>
                </a:solidFill>
              </a:rPr>
              <a:t>H</a:t>
            </a:r>
          </a:p>
        </p:txBody>
      </p:sp>
      <p:sp>
        <p:nvSpPr>
          <p:cNvPr id="61" name="Hexagon 60"/>
          <p:cNvSpPr/>
          <p:nvPr/>
        </p:nvSpPr>
        <p:spPr>
          <a:xfrm rot="5400000">
            <a:off x="4383710" y="2929486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 smtClean="0">
                <a:solidFill>
                  <a:srgbClr val="0000FF"/>
                </a:solidFill>
              </a:rPr>
              <a:t>Ủ</a:t>
            </a:r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63" name="Oval 62"/>
          <p:cNvSpPr/>
          <p:nvPr/>
        </p:nvSpPr>
        <p:spPr>
          <a:xfrm>
            <a:off x="792890" y="2912045"/>
            <a:ext cx="431510" cy="43980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rgbClr val="009900"/>
                </a:solidFill>
              </a:rPr>
              <a:t>3</a:t>
            </a:r>
          </a:p>
        </p:txBody>
      </p:sp>
      <p:sp>
        <p:nvSpPr>
          <p:cNvPr id="64" name="Hexagon 63"/>
          <p:cNvSpPr/>
          <p:nvPr/>
        </p:nvSpPr>
        <p:spPr>
          <a:xfrm rot="5400000">
            <a:off x="1244957" y="3367567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65" name="Hexagon 64"/>
          <p:cNvSpPr/>
          <p:nvPr/>
        </p:nvSpPr>
        <p:spPr>
          <a:xfrm rot="5400000">
            <a:off x="1727842" y="3367568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66" name="Hexagon 65"/>
          <p:cNvSpPr/>
          <p:nvPr/>
        </p:nvSpPr>
        <p:spPr>
          <a:xfrm rot="5400000">
            <a:off x="2210727" y="3367567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67" name="Hexagon 66"/>
          <p:cNvSpPr/>
          <p:nvPr/>
        </p:nvSpPr>
        <p:spPr>
          <a:xfrm rot="5400000">
            <a:off x="2693611" y="3367568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68" name="Hexagon 67"/>
          <p:cNvSpPr/>
          <p:nvPr/>
        </p:nvSpPr>
        <p:spPr>
          <a:xfrm rot="5400000">
            <a:off x="3176495" y="3367568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69" name="Hexagon 68"/>
          <p:cNvSpPr/>
          <p:nvPr/>
        </p:nvSpPr>
        <p:spPr>
          <a:xfrm rot="5400000">
            <a:off x="3659380" y="3367566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70" name="Hexagon 69"/>
          <p:cNvSpPr/>
          <p:nvPr/>
        </p:nvSpPr>
        <p:spPr>
          <a:xfrm rot="5400000">
            <a:off x="4142264" y="3367567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71" name="Hexagon 70"/>
          <p:cNvSpPr/>
          <p:nvPr/>
        </p:nvSpPr>
        <p:spPr>
          <a:xfrm rot="5400000">
            <a:off x="4625148" y="3367567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72" name="Hexagon 71"/>
          <p:cNvSpPr/>
          <p:nvPr/>
        </p:nvSpPr>
        <p:spPr>
          <a:xfrm rot="5400000">
            <a:off x="1244956" y="3367567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 smtClean="0">
                <a:solidFill>
                  <a:srgbClr val="0000FF"/>
                </a:solidFill>
              </a:rPr>
              <a:t>T</a:t>
            </a:r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73" name="Hexagon 72"/>
          <p:cNvSpPr/>
          <p:nvPr/>
        </p:nvSpPr>
        <p:spPr>
          <a:xfrm rot="5400000">
            <a:off x="1727841" y="3367568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>
                <a:solidFill>
                  <a:srgbClr val="0000FF"/>
                </a:solidFill>
              </a:rPr>
              <a:t>R</a:t>
            </a:r>
          </a:p>
        </p:txBody>
      </p:sp>
      <p:sp>
        <p:nvSpPr>
          <p:cNvPr id="74" name="Hexagon 73"/>
          <p:cNvSpPr/>
          <p:nvPr/>
        </p:nvSpPr>
        <p:spPr>
          <a:xfrm rot="5400000">
            <a:off x="2210726" y="3367567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 smtClean="0">
                <a:solidFill>
                  <a:srgbClr val="0000FF"/>
                </a:solidFill>
              </a:rPr>
              <a:t>Ư</a:t>
            </a:r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75" name="Hexagon 74"/>
          <p:cNvSpPr/>
          <p:nvPr/>
        </p:nvSpPr>
        <p:spPr>
          <a:xfrm rot="5400000">
            <a:off x="2693610" y="3367568"/>
            <a:ext cx="544530" cy="482885"/>
          </a:xfrm>
          <a:prstGeom prst="hexagon">
            <a:avLst/>
          </a:prstGeom>
          <a:solidFill>
            <a:srgbClr val="FFCC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>
                <a:solidFill>
                  <a:srgbClr val="0000FF"/>
                </a:solidFill>
              </a:rPr>
              <a:t>N</a:t>
            </a:r>
          </a:p>
        </p:txBody>
      </p:sp>
      <p:sp>
        <p:nvSpPr>
          <p:cNvPr id="76" name="Hexagon 75"/>
          <p:cNvSpPr/>
          <p:nvPr/>
        </p:nvSpPr>
        <p:spPr>
          <a:xfrm rot="5400000">
            <a:off x="3176494" y="3367568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 smtClean="0">
                <a:solidFill>
                  <a:srgbClr val="0000FF"/>
                </a:solidFill>
              </a:rPr>
              <a:t>G</a:t>
            </a:r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77" name="Hexagon 76"/>
          <p:cNvSpPr/>
          <p:nvPr/>
        </p:nvSpPr>
        <p:spPr>
          <a:xfrm rot="5400000">
            <a:off x="3659379" y="3367566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>
                <a:solidFill>
                  <a:srgbClr val="0000FF"/>
                </a:solidFill>
              </a:rPr>
              <a:t>N</a:t>
            </a:r>
          </a:p>
        </p:txBody>
      </p:sp>
      <p:sp>
        <p:nvSpPr>
          <p:cNvPr id="78" name="Hexagon 77"/>
          <p:cNvSpPr/>
          <p:nvPr/>
        </p:nvSpPr>
        <p:spPr>
          <a:xfrm rot="5400000">
            <a:off x="4142263" y="3367567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>
                <a:solidFill>
                  <a:srgbClr val="0000FF"/>
                </a:solidFill>
              </a:rPr>
              <a:t>H</a:t>
            </a:r>
          </a:p>
        </p:txBody>
      </p:sp>
      <p:sp>
        <p:nvSpPr>
          <p:cNvPr id="79" name="Hexagon 78"/>
          <p:cNvSpPr/>
          <p:nvPr/>
        </p:nvSpPr>
        <p:spPr>
          <a:xfrm rot="5400000">
            <a:off x="4625147" y="3367567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>
                <a:solidFill>
                  <a:srgbClr val="0000FF"/>
                </a:solidFill>
              </a:rPr>
              <a:t>Ị</a:t>
            </a:r>
          </a:p>
        </p:txBody>
      </p:sp>
      <p:sp>
        <p:nvSpPr>
          <p:cNvPr id="80" name="Oval 79"/>
          <p:cNvSpPr/>
          <p:nvPr/>
        </p:nvSpPr>
        <p:spPr>
          <a:xfrm>
            <a:off x="551443" y="3350126"/>
            <a:ext cx="431510" cy="43980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rgbClr val="009900"/>
                </a:solidFill>
              </a:rPr>
              <a:t>4</a:t>
            </a:r>
          </a:p>
        </p:txBody>
      </p:sp>
      <p:sp>
        <p:nvSpPr>
          <p:cNvPr id="81" name="Hexagon 80"/>
          <p:cNvSpPr/>
          <p:nvPr/>
        </p:nvSpPr>
        <p:spPr>
          <a:xfrm rot="5400000">
            <a:off x="1003509" y="3803602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82" name="Hexagon 81"/>
          <p:cNvSpPr/>
          <p:nvPr/>
        </p:nvSpPr>
        <p:spPr>
          <a:xfrm rot="5400000">
            <a:off x="1486394" y="3803603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83" name="Hexagon 82"/>
          <p:cNvSpPr/>
          <p:nvPr/>
        </p:nvSpPr>
        <p:spPr>
          <a:xfrm rot="5400000">
            <a:off x="1969279" y="3803602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84" name="Hexagon 83"/>
          <p:cNvSpPr/>
          <p:nvPr/>
        </p:nvSpPr>
        <p:spPr>
          <a:xfrm rot="5400000">
            <a:off x="2452163" y="3803603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85" name="Hexagon 84"/>
          <p:cNvSpPr/>
          <p:nvPr/>
        </p:nvSpPr>
        <p:spPr>
          <a:xfrm rot="5400000">
            <a:off x="2935047" y="3803603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86" name="Hexagon 85"/>
          <p:cNvSpPr/>
          <p:nvPr/>
        </p:nvSpPr>
        <p:spPr>
          <a:xfrm rot="5400000">
            <a:off x="3417932" y="3803601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87" name="Hexagon 86"/>
          <p:cNvSpPr/>
          <p:nvPr/>
        </p:nvSpPr>
        <p:spPr>
          <a:xfrm rot="5400000">
            <a:off x="3900816" y="3803602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88" name="Hexagon 87"/>
          <p:cNvSpPr/>
          <p:nvPr/>
        </p:nvSpPr>
        <p:spPr>
          <a:xfrm rot="5400000">
            <a:off x="4383700" y="3803602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89" name="Hexagon 88"/>
          <p:cNvSpPr/>
          <p:nvPr/>
        </p:nvSpPr>
        <p:spPr>
          <a:xfrm rot="5400000">
            <a:off x="1003508" y="3803602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 smtClean="0">
                <a:solidFill>
                  <a:srgbClr val="0000FF"/>
                </a:solidFill>
              </a:rPr>
              <a:t>T</a:t>
            </a:r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90" name="Hexagon 89"/>
          <p:cNvSpPr/>
          <p:nvPr/>
        </p:nvSpPr>
        <p:spPr>
          <a:xfrm rot="5400000">
            <a:off x="1486393" y="3803603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>
                <a:solidFill>
                  <a:srgbClr val="0000FF"/>
                </a:solidFill>
              </a:rPr>
              <a:t>Ư</a:t>
            </a:r>
          </a:p>
        </p:txBody>
      </p:sp>
      <p:sp>
        <p:nvSpPr>
          <p:cNvPr id="91" name="Hexagon 90"/>
          <p:cNvSpPr/>
          <p:nvPr/>
        </p:nvSpPr>
        <p:spPr>
          <a:xfrm rot="5400000">
            <a:off x="1969278" y="3803602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 smtClean="0">
                <a:solidFill>
                  <a:srgbClr val="0000FF"/>
                </a:solidFill>
              </a:rPr>
              <a:t>Ơ</a:t>
            </a:r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92" name="Hexagon 91"/>
          <p:cNvSpPr/>
          <p:nvPr/>
        </p:nvSpPr>
        <p:spPr>
          <a:xfrm rot="5400000">
            <a:off x="2452162" y="3803603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>
                <a:solidFill>
                  <a:srgbClr val="0000FF"/>
                </a:solidFill>
              </a:rPr>
              <a:t>N</a:t>
            </a:r>
          </a:p>
        </p:txBody>
      </p:sp>
      <p:sp>
        <p:nvSpPr>
          <p:cNvPr id="93" name="Hexagon 92"/>
          <p:cNvSpPr/>
          <p:nvPr/>
        </p:nvSpPr>
        <p:spPr>
          <a:xfrm rot="5400000">
            <a:off x="2935046" y="3803603"/>
            <a:ext cx="544530" cy="482885"/>
          </a:xfrm>
          <a:prstGeom prst="hexagon">
            <a:avLst/>
          </a:prstGeom>
          <a:solidFill>
            <a:srgbClr val="FFCC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>
                <a:solidFill>
                  <a:srgbClr val="0000FF"/>
                </a:solidFill>
              </a:rPr>
              <a:t>G</a:t>
            </a:r>
          </a:p>
        </p:txBody>
      </p:sp>
      <p:sp>
        <p:nvSpPr>
          <p:cNvPr id="94" name="Hexagon 93"/>
          <p:cNvSpPr/>
          <p:nvPr/>
        </p:nvSpPr>
        <p:spPr>
          <a:xfrm rot="5400000">
            <a:off x="3417931" y="3803601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>
                <a:solidFill>
                  <a:srgbClr val="0000FF"/>
                </a:solidFill>
              </a:rPr>
              <a:t>L</a:t>
            </a:r>
          </a:p>
        </p:txBody>
      </p:sp>
      <p:sp>
        <p:nvSpPr>
          <p:cNvPr id="95" name="Hexagon 94"/>
          <p:cNvSpPr/>
          <p:nvPr/>
        </p:nvSpPr>
        <p:spPr>
          <a:xfrm rot="5400000">
            <a:off x="3900815" y="3803602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>
                <a:solidFill>
                  <a:srgbClr val="0000FF"/>
                </a:solidFill>
              </a:rPr>
              <a:t>A</a:t>
            </a:r>
          </a:p>
        </p:txBody>
      </p:sp>
      <p:sp>
        <p:nvSpPr>
          <p:cNvPr id="96" name="Hexagon 95"/>
          <p:cNvSpPr/>
          <p:nvPr/>
        </p:nvSpPr>
        <p:spPr>
          <a:xfrm rot="5400000">
            <a:off x="4383699" y="3803602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 smtClean="0">
                <a:solidFill>
                  <a:srgbClr val="0000FF"/>
                </a:solidFill>
              </a:rPr>
              <a:t>I</a:t>
            </a:r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97" name="Oval 96"/>
          <p:cNvSpPr/>
          <p:nvPr/>
        </p:nvSpPr>
        <p:spPr>
          <a:xfrm>
            <a:off x="309995" y="3786161"/>
            <a:ext cx="431510" cy="43980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rgbClr val="009900"/>
                </a:solidFill>
              </a:rPr>
              <a:t>5</a:t>
            </a:r>
          </a:p>
        </p:txBody>
      </p:sp>
      <p:sp>
        <p:nvSpPr>
          <p:cNvPr id="98" name="Hexagon 97"/>
          <p:cNvSpPr/>
          <p:nvPr/>
        </p:nvSpPr>
        <p:spPr>
          <a:xfrm rot="5400000">
            <a:off x="1244951" y="4236796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99" name="Hexagon 98"/>
          <p:cNvSpPr/>
          <p:nvPr/>
        </p:nvSpPr>
        <p:spPr>
          <a:xfrm rot="5400000">
            <a:off x="1727836" y="4236797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100" name="Hexagon 99"/>
          <p:cNvSpPr/>
          <p:nvPr/>
        </p:nvSpPr>
        <p:spPr>
          <a:xfrm rot="5400000">
            <a:off x="2210721" y="4236796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101" name="Hexagon 100"/>
          <p:cNvSpPr/>
          <p:nvPr/>
        </p:nvSpPr>
        <p:spPr>
          <a:xfrm rot="5400000">
            <a:off x="2693605" y="4236797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102" name="Hexagon 101"/>
          <p:cNvSpPr/>
          <p:nvPr/>
        </p:nvSpPr>
        <p:spPr>
          <a:xfrm rot="5400000">
            <a:off x="3176489" y="4236797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103" name="Hexagon 102"/>
          <p:cNvSpPr/>
          <p:nvPr/>
        </p:nvSpPr>
        <p:spPr>
          <a:xfrm rot="5400000">
            <a:off x="3659374" y="4236795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104" name="Hexagon 103"/>
          <p:cNvSpPr/>
          <p:nvPr/>
        </p:nvSpPr>
        <p:spPr>
          <a:xfrm rot="5400000">
            <a:off x="4142258" y="4236796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106" name="Hexagon 105"/>
          <p:cNvSpPr/>
          <p:nvPr/>
        </p:nvSpPr>
        <p:spPr>
          <a:xfrm rot="5400000">
            <a:off x="1244950" y="4236796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 smtClean="0">
                <a:solidFill>
                  <a:srgbClr val="0000FF"/>
                </a:solidFill>
              </a:rPr>
              <a:t>T</a:t>
            </a:r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107" name="Hexagon 106"/>
          <p:cNvSpPr/>
          <p:nvPr/>
        </p:nvSpPr>
        <p:spPr>
          <a:xfrm rot="5400000">
            <a:off x="1727835" y="4236797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>
                <a:solidFill>
                  <a:srgbClr val="0000FF"/>
                </a:solidFill>
              </a:rPr>
              <a:t>Ư</a:t>
            </a:r>
          </a:p>
        </p:txBody>
      </p:sp>
      <p:sp>
        <p:nvSpPr>
          <p:cNvPr id="108" name="Hexagon 107"/>
          <p:cNvSpPr/>
          <p:nvPr/>
        </p:nvSpPr>
        <p:spPr>
          <a:xfrm rot="5400000">
            <a:off x="2210720" y="4236796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 smtClean="0">
                <a:solidFill>
                  <a:srgbClr val="0000FF"/>
                </a:solidFill>
              </a:rPr>
              <a:t>Ơ</a:t>
            </a:r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109" name="Hexagon 108"/>
          <p:cNvSpPr/>
          <p:nvPr/>
        </p:nvSpPr>
        <p:spPr>
          <a:xfrm rot="5400000">
            <a:off x="2693604" y="4236797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>
                <a:solidFill>
                  <a:srgbClr val="0000FF"/>
                </a:solidFill>
              </a:rPr>
              <a:t>I</a:t>
            </a:r>
          </a:p>
        </p:txBody>
      </p:sp>
      <p:sp>
        <p:nvSpPr>
          <p:cNvPr id="110" name="Hexagon 109"/>
          <p:cNvSpPr/>
          <p:nvPr/>
        </p:nvSpPr>
        <p:spPr>
          <a:xfrm rot="5400000">
            <a:off x="3176488" y="4236797"/>
            <a:ext cx="544530" cy="482885"/>
          </a:xfrm>
          <a:prstGeom prst="hexagon">
            <a:avLst/>
          </a:prstGeom>
          <a:solidFill>
            <a:srgbClr val="FFCC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 smtClean="0">
                <a:solidFill>
                  <a:srgbClr val="0000FF"/>
                </a:solidFill>
              </a:rPr>
              <a:t>T</a:t>
            </a:r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111" name="Hexagon 110"/>
          <p:cNvSpPr/>
          <p:nvPr/>
        </p:nvSpPr>
        <p:spPr>
          <a:xfrm rot="5400000">
            <a:off x="3659373" y="4236795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>
                <a:solidFill>
                  <a:srgbClr val="0000FF"/>
                </a:solidFill>
              </a:rPr>
              <a:t>Ố</a:t>
            </a:r>
          </a:p>
        </p:txBody>
      </p:sp>
      <p:sp>
        <p:nvSpPr>
          <p:cNvPr id="112" name="Hexagon 111"/>
          <p:cNvSpPr/>
          <p:nvPr/>
        </p:nvSpPr>
        <p:spPr>
          <a:xfrm rot="5400000">
            <a:off x="4142257" y="4236796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>
                <a:solidFill>
                  <a:srgbClr val="0000FF"/>
                </a:solidFill>
              </a:rPr>
              <a:t>T</a:t>
            </a:r>
          </a:p>
        </p:txBody>
      </p:sp>
      <p:sp>
        <p:nvSpPr>
          <p:cNvPr id="114" name="Oval 113"/>
          <p:cNvSpPr/>
          <p:nvPr/>
        </p:nvSpPr>
        <p:spPr>
          <a:xfrm>
            <a:off x="551437" y="4219355"/>
            <a:ext cx="431510" cy="43980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rgbClr val="009900"/>
                </a:solidFill>
              </a:rPr>
              <a:t>6</a:t>
            </a:r>
          </a:p>
        </p:txBody>
      </p:sp>
      <p:sp>
        <p:nvSpPr>
          <p:cNvPr id="115" name="Hexagon 114"/>
          <p:cNvSpPr/>
          <p:nvPr/>
        </p:nvSpPr>
        <p:spPr>
          <a:xfrm rot="5400000">
            <a:off x="1486393" y="4663059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116" name="Hexagon 115"/>
          <p:cNvSpPr/>
          <p:nvPr/>
        </p:nvSpPr>
        <p:spPr>
          <a:xfrm rot="5400000">
            <a:off x="1969278" y="4663060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117" name="Hexagon 116"/>
          <p:cNvSpPr/>
          <p:nvPr/>
        </p:nvSpPr>
        <p:spPr>
          <a:xfrm rot="5400000">
            <a:off x="2452163" y="4663059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118" name="Hexagon 117"/>
          <p:cNvSpPr/>
          <p:nvPr/>
        </p:nvSpPr>
        <p:spPr>
          <a:xfrm rot="5400000">
            <a:off x="2935047" y="4663060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119" name="Hexagon 118"/>
          <p:cNvSpPr/>
          <p:nvPr/>
        </p:nvSpPr>
        <p:spPr>
          <a:xfrm rot="5400000">
            <a:off x="3417931" y="4663060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120" name="Hexagon 119"/>
          <p:cNvSpPr/>
          <p:nvPr/>
        </p:nvSpPr>
        <p:spPr>
          <a:xfrm rot="5400000">
            <a:off x="3900816" y="4663058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123" name="Hexagon 122"/>
          <p:cNvSpPr/>
          <p:nvPr/>
        </p:nvSpPr>
        <p:spPr>
          <a:xfrm rot="5400000">
            <a:off x="1486392" y="4663059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 smtClean="0">
                <a:solidFill>
                  <a:srgbClr val="0000FF"/>
                </a:solidFill>
              </a:rPr>
              <a:t>T</a:t>
            </a:r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124" name="Hexagon 123"/>
          <p:cNvSpPr/>
          <p:nvPr/>
        </p:nvSpPr>
        <p:spPr>
          <a:xfrm rot="5400000">
            <a:off x="1969277" y="4663060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 smtClean="0">
                <a:solidFill>
                  <a:srgbClr val="0000FF"/>
                </a:solidFill>
              </a:rPr>
              <a:t>Ậ</a:t>
            </a:r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125" name="Hexagon 124"/>
          <p:cNvSpPr/>
          <p:nvPr/>
        </p:nvSpPr>
        <p:spPr>
          <a:xfrm rot="5400000">
            <a:off x="2452162" y="4663059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>
                <a:solidFill>
                  <a:srgbClr val="0000FF"/>
                </a:solidFill>
              </a:rPr>
              <a:t>P</a:t>
            </a:r>
          </a:p>
        </p:txBody>
      </p:sp>
      <p:sp>
        <p:nvSpPr>
          <p:cNvPr id="126" name="Hexagon 125"/>
          <p:cNvSpPr/>
          <p:nvPr/>
        </p:nvSpPr>
        <p:spPr>
          <a:xfrm rot="5400000">
            <a:off x="2935046" y="4663060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>
                <a:solidFill>
                  <a:srgbClr val="0000FF"/>
                </a:solidFill>
              </a:rPr>
              <a:t>T</a:t>
            </a:r>
          </a:p>
        </p:txBody>
      </p:sp>
      <p:sp>
        <p:nvSpPr>
          <p:cNvPr id="127" name="Hexagon 126"/>
          <p:cNvSpPr/>
          <p:nvPr/>
        </p:nvSpPr>
        <p:spPr>
          <a:xfrm rot="5400000">
            <a:off x="3417930" y="4663060"/>
            <a:ext cx="544530" cy="482885"/>
          </a:xfrm>
          <a:prstGeom prst="hexagon">
            <a:avLst/>
          </a:prstGeom>
          <a:solidFill>
            <a:srgbClr val="FFCC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 smtClean="0">
                <a:solidFill>
                  <a:srgbClr val="0000FF"/>
                </a:solidFill>
              </a:rPr>
              <a:t>H</a:t>
            </a:r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128" name="Hexagon 127"/>
          <p:cNvSpPr/>
          <p:nvPr/>
        </p:nvSpPr>
        <p:spPr>
          <a:xfrm rot="5400000">
            <a:off x="3900815" y="4663058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>
                <a:solidFill>
                  <a:srgbClr val="0000FF"/>
                </a:solidFill>
              </a:rPr>
              <a:t>Ể</a:t>
            </a:r>
          </a:p>
        </p:txBody>
      </p:sp>
      <p:sp>
        <p:nvSpPr>
          <p:cNvPr id="131" name="Oval 130"/>
          <p:cNvSpPr/>
          <p:nvPr/>
        </p:nvSpPr>
        <p:spPr>
          <a:xfrm>
            <a:off x="792879" y="4645618"/>
            <a:ext cx="431510" cy="43980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rgbClr val="009900"/>
                </a:solidFill>
              </a:rPr>
              <a:t>7</a:t>
            </a:r>
          </a:p>
        </p:txBody>
      </p:sp>
      <p:sp>
        <p:nvSpPr>
          <p:cNvPr id="132" name="Hexagon 131"/>
          <p:cNvSpPr/>
          <p:nvPr/>
        </p:nvSpPr>
        <p:spPr>
          <a:xfrm rot="5400000">
            <a:off x="1727835" y="5108698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133" name="Hexagon 132"/>
          <p:cNvSpPr/>
          <p:nvPr/>
        </p:nvSpPr>
        <p:spPr>
          <a:xfrm rot="5400000">
            <a:off x="2210720" y="5108699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134" name="Hexagon 133"/>
          <p:cNvSpPr/>
          <p:nvPr/>
        </p:nvSpPr>
        <p:spPr>
          <a:xfrm rot="5400000">
            <a:off x="2693605" y="5108698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135" name="Hexagon 134"/>
          <p:cNvSpPr/>
          <p:nvPr/>
        </p:nvSpPr>
        <p:spPr>
          <a:xfrm rot="5400000">
            <a:off x="3176489" y="5108699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136" name="Hexagon 135"/>
          <p:cNvSpPr/>
          <p:nvPr/>
        </p:nvSpPr>
        <p:spPr>
          <a:xfrm rot="5400000">
            <a:off x="3659373" y="5108699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140" name="Hexagon 139"/>
          <p:cNvSpPr/>
          <p:nvPr/>
        </p:nvSpPr>
        <p:spPr>
          <a:xfrm rot="5400000">
            <a:off x="1727834" y="5108698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 smtClean="0">
                <a:solidFill>
                  <a:srgbClr val="0000FF"/>
                </a:solidFill>
              </a:rPr>
              <a:t>T</a:t>
            </a:r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141" name="Hexagon 140"/>
          <p:cNvSpPr/>
          <p:nvPr/>
        </p:nvSpPr>
        <p:spPr>
          <a:xfrm rot="5400000">
            <a:off x="2210719" y="5108699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>
                <a:solidFill>
                  <a:srgbClr val="0000FF"/>
                </a:solidFill>
              </a:rPr>
              <a:t>Ô</a:t>
            </a:r>
          </a:p>
        </p:txBody>
      </p:sp>
      <p:sp>
        <p:nvSpPr>
          <p:cNvPr id="142" name="Hexagon 141"/>
          <p:cNvSpPr/>
          <p:nvPr/>
        </p:nvSpPr>
        <p:spPr>
          <a:xfrm rot="5400000">
            <a:off x="2693604" y="5108698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>
                <a:solidFill>
                  <a:srgbClr val="0000FF"/>
                </a:solidFill>
              </a:rPr>
              <a:t>M</a:t>
            </a:r>
          </a:p>
        </p:txBody>
      </p:sp>
      <p:sp>
        <p:nvSpPr>
          <p:cNvPr id="143" name="Hexagon 142"/>
          <p:cNvSpPr/>
          <p:nvPr/>
        </p:nvSpPr>
        <p:spPr>
          <a:xfrm rot="5400000">
            <a:off x="3176488" y="5108699"/>
            <a:ext cx="544530" cy="482885"/>
          </a:xfrm>
          <a:prstGeom prst="hexag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 smtClean="0">
                <a:solidFill>
                  <a:srgbClr val="0000FF"/>
                </a:solidFill>
              </a:rPr>
              <a:t>À</a:t>
            </a:r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144" name="Hexagon 143"/>
          <p:cNvSpPr/>
          <p:nvPr/>
        </p:nvSpPr>
        <p:spPr>
          <a:xfrm rot="5400000">
            <a:off x="3659372" y="5108699"/>
            <a:ext cx="544530" cy="482885"/>
          </a:xfrm>
          <a:prstGeom prst="hexagon">
            <a:avLst/>
          </a:prstGeom>
          <a:solidFill>
            <a:srgbClr val="FFCC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 smtClean="0">
                <a:solidFill>
                  <a:srgbClr val="0000FF"/>
                </a:solidFill>
              </a:rPr>
              <a:t>U</a:t>
            </a:r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148" name="Oval 147"/>
          <p:cNvSpPr/>
          <p:nvPr/>
        </p:nvSpPr>
        <p:spPr>
          <a:xfrm>
            <a:off x="1034321" y="5091257"/>
            <a:ext cx="431510" cy="43980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rgbClr val="009900"/>
                </a:solidFill>
              </a:rPr>
              <a:t>8</a:t>
            </a:r>
          </a:p>
        </p:txBody>
      </p:sp>
      <p:pic>
        <p:nvPicPr>
          <p:cNvPr id="149" name="Picture 14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35662">
            <a:off x="4841134" y="2181379"/>
            <a:ext cx="531743" cy="827432"/>
          </a:xfrm>
          <a:prstGeom prst="rect">
            <a:avLst/>
          </a:prstGeom>
        </p:spPr>
      </p:pic>
      <p:pic>
        <p:nvPicPr>
          <p:cNvPr id="150" name="Picture 14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15494" flipH="1">
            <a:off x="211119" y="2698636"/>
            <a:ext cx="472749" cy="827432"/>
          </a:xfrm>
          <a:prstGeom prst="rect">
            <a:avLst/>
          </a:prstGeom>
        </p:spPr>
      </p:pic>
      <p:sp>
        <p:nvSpPr>
          <p:cNvPr id="151" name="TextBox 150"/>
          <p:cNvSpPr txBox="1"/>
          <p:nvPr/>
        </p:nvSpPr>
        <p:spPr>
          <a:xfrm>
            <a:off x="5822117" y="1937328"/>
            <a:ext cx="4405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 1: Cùng nghĩa với thiếu nhi.</a:t>
            </a:r>
            <a:endParaRPr lang="en-US" sz="24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5822116" y="2398993"/>
            <a:ext cx="5168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 2: Đáp lại câu hỏi của người khác.</a:t>
            </a:r>
            <a:endParaRPr lang="en-US" sz="24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5822118" y="2849448"/>
            <a:ext cx="48485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 3: Người làm việc trên tàu thủy.</a:t>
            </a:r>
            <a:endParaRPr lang="en-US" sz="24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5822117" y="3311113"/>
            <a:ext cx="53596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 4: Tên của một trong Hai Bà Trưng.</a:t>
            </a:r>
            <a:endParaRPr lang="en-US" sz="24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5822117" y="3768920"/>
            <a:ext cx="64291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 5: Thời gian sắp tới (trái nghĩa với quá khứ).</a:t>
            </a:r>
            <a:endParaRPr lang="en-US" sz="24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5822116" y="4230585"/>
            <a:ext cx="6129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 6: Trái nghĩa với khô héo (nói về cây cối).</a:t>
            </a:r>
            <a:endParaRPr lang="en-US" sz="24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5822117" y="4681053"/>
            <a:ext cx="56541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 7: Cùng nghĩa với cộng đồng (tập …).</a:t>
            </a:r>
            <a:endParaRPr lang="en-US" sz="24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5822116" y="5142718"/>
            <a:ext cx="5660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 8: Dùng màu làm cho tranh thêm đẹp.</a:t>
            </a:r>
            <a:endParaRPr lang="en-US" sz="24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44714" y="657243"/>
            <a:ext cx="62211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en-US" sz="24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iải ô chữ (tuần 9 – Tiếng Việt lớp 3 – trang 72)</a:t>
            </a:r>
            <a:endParaRPr lang="en-US" sz="240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939" y="6298595"/>
            <a:ext cx="12192000" cy="644243"/>
          </a:xfrm>
          <a:prstGeom prst="rect">
            <a:avLst/>
          </a:prstGeom>
        </p:spPr>
      </p:pic>
      <p:pic>
        <p:nvPicPr>
          <p:cNvPr id="147" name="Picture 14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7939" y="2200"/>
            <a:ext cx="12192000" cy="644243"/>
          </a:xfrm>
          <a:prstGeom prst="rect">
            <a:avLst/>
          </a:prstGeom>
        </p:spPr>
      </p:pic>
      <p:pic>
        <p:nvPicPr>
          <p:cNvPr id="159" name="Picture 15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10" t="-8475" r="76065"/>
          <a:stretch/>
        </p:blipFill>
        <p:spPr>
          <a:xfrm>
            <a:off x="9565788" y="379248"/>
            <a:ext cx="2209801" cy="698840"/>
          </a:xfrm>
          <a:prstGeom prst="rect">
            <a:avLst/>
          </a:prstGeom>
        </p:spPr>
      </p:pic>
      <p:sp>
        <p:nvSpPr>
          <p:cNvPr id="6" name="Rounded Rectangular Callout 5"/>
          <p:cNvSpPr/>
          <p:nvPr/>
        </p:nvSpPr>
        <p:spPr>
          <a:xfrm>
            <a:off x="-3780874" y="1549850"/>
            <a:ext cx="3352800" cy="2246625"/>
          </a:xfrm>
          <a:prstGeom prst="wedgeRoundRectCallout">
            <a:avLst>
              <a:gd name="adj1" fmla="val 96440"/>
              <a:gd name="adj2" fmla="val -23651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 nhấn chuột vào hình tròn có số thì sẽ hiện ra các ô chữ</a:t>
            </a:r>
            <a:endParaRPr lang="en-US" sz="320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82758" y="3985705"/>
            <a:ext cx="1790950" cy="1759633"/>
          </a:xfrm>
          <a:prstGeom prst="rect">
            <a:avLst/>
          </a:prstGeom>
        </p:spPr>
      </p:pic>
      <p:pic>
        <p:nvPicPr>
          <p:cNvPr id="137" name="Picture 13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00321" y="3961023"/>
            <a:ext cx="1790950" cy="1759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634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  <p:seq concurrent="1" nextAc="seek">
              <p:cTn id="221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2" fill="hold">
                      <p:stCondLst>
                        <p:cond delay="0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51" grpId="0"/>
      <p:bldP spid="152" grpId="0"/>
      <p:bldP spid="153" grpId="0"/>
      <p:bldP spid="154" grpId="0"/>
      <p:bldP spid="155" grpId="0"/>
      <p:bldP spid="156" grpId="0"/>
      <p:bldP spid="157" grpId="0"/>
      <p:bldP spid="15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182</Words>
  <Application>Microsoft Office PowerPoint</Application>
  <PresentationFormat>Widescreen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30</cp:revision>
  <dcterms:created xsi:type="dcterms:W3CDTF">2021-10-29T00:34:09Z</dcterms:created>
  <dcterms:modified xsi:type="dcterms:W3CDTF">2021-10-29T06:07:59Z</dcterms:modified>
</cp:coreProperties>
</file>