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608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503B-E082-42AD-8111-CEC679BC025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659C-C92E-4578-A5E7-F7F60A63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2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503B-E082-42AD-8111-CEC679BC025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659C-C92E-4578-A5E7-F7F60A63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8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503B-E082-42AD-8111-CEC679BC025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659C-C92E-4578-A5E7-F7F60A63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503B-E082-42AD-8111-CEC679BC025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659C-C92E-4578-A5E7-F7F60A63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8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503B-E082-42AD-8111-CEC679BC025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659C-C92E-4578-A5E7-F7F60A63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2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503B-E082-42AD-8111-CEC679BC025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659C-C92E-4578-A5E7-F7F60A63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4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503B-E082-42AD-8111-CEC679BC025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659C-C92E-4578-A5E7-F7F60A63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0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503B-E082-42AD-8111-CEC679BC025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659C-C92E-4578-A5E7-F7F60A63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4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503B-E082-42AD-8111-CEC679BC025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659C-C92E-4578-A5E7-F7F60A63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2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503B-E082-42AD-8111-CEC679BC025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659C-C92E-4578-A5E7-F7F60A63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5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503B-E082-42AD-8111-CEC679BC025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9659C-C92E-4578-A5E7-F7F60A63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8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C503B-E082-42AD-8111-CEC679BC0258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9659C-C92E-4578-A5E7-F7F60A63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5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Hexagon 12"/>
          <p:cNvSpPr/>
          <p:nvPr/>
        </p:nvSpPr>
        <p:spPr>
          <a:xfrm rot="5400000">
            <a:off x="1969295" y="2051831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4" name="Hexagon 13"/>
          <p:cNvSpPr/>
          <p:nvPr/>
        </p:nvSpPr>
        <p:spPr>
          <a:xfrm rot="5400000">
            <a:off x="2452180" y="205183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5" name="Hexagon 14"/>
          <p:cNvSpPr/>
          <p:nvPr/>
        </p:nvSpPr>
        <p:spPr>
          <a:xfrm rot="5400000">
            <a:off x="2935065" y="2051831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6" name="Hexagon 15"/>
          <p:cNvSpPr/>
          <p:nvPr/>
        </p:nvSpPr>
        <p:spPr>
          <a:xfrm rot="5400000">
            <a:off x="3417949" y="205183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7" name="Hexagon 16"/>
          <p:cNvSpPr/>
          <p:nvPr/>
        </p:nvSpPr>
        <p:spPr>
          <a:xfrm rot="5400000">
            <a:off x="3900833" y="205183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21" name="Hexagon 20"/>
          <p:cNvSpPr/>
          <p:nvPr/>
        </p:nvSpPr>
        <p:spPr>
          <a:xfrm rot="5400000">
            <a:off x="1969294" y="2051831"/>
            <a:ext cx="544530" cy="482885"/>
          </a:xfrm>
          <a:prstGeom prst="hexagon">
            <a:avLst/>
          </a:prstGeom>
          <a:solidFill>
            <a:srgbClr val="FFCC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T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22" name="Hexagon 21"/>
          <p:cNvSpPr/>
          <p:nvPr/>
        </p:nvSpPr>
        <p:spPr>
          <a:xfrm rot="5400000">
            <a:off x="2452179" y="205183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R</a:t>
            </a:r>
          </a:p>
        </p:txBody>
      </p:sp>
      <p:sp>
        <p:nvSpPr>
          <p:cNvPr id="23" name="Hexagon 22"/>
          <p:cNvSpPr/>
          <p:nvPr/>
        </p:nvSpPr>
        <p:spPr>
          <a:xfrm rot="5400000">
            <a:off x="2935064" y="2051831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Ẻ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24" name="Hexagon 23"/>
          <p:cNvSpPr/>
          <p:nvPr/>
        </p:nvSpPr>
        <p:spPr>
          <a:xfrm rot="5400000">
            <a:off x="3417948" y="205183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E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25" name="Hexagon 24"/>
          <p:cNvSpPr/>
          <p:nvPr/>
        </p:nvSpPr>
        <p:spPr>
          <a:xfrm rot="5400000">
            <a:off x="3900832" y="205183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29" name="Oval 28"/>
          <p:cNvSpPr/>
          <p:nvPr/>
        </p:nvSpPr>
        <p:spPr>
          <a:xfrm>
            <a:off x="1275781" y="2034390"/>
            <a:ext cx="431510" cy="439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009900"/>
                </a:solidFill>
              </a:rPr>
              <a:t>1</a:t>
            </a:r>
            <a:endParaRPr lang="en-US" sz="2000">
              <a:solidFill>
                <a:srgbClr val="009900"/>
              </a:solidFill>
            </a:endParaRPr>
          </a:p>
        </p:txBody>
      </p:sp>
      <p:sp>
        <p:nvSpPr>
          <p:cNvPr id="30" name="Hexagon 29"/>
          <p:cNvSpPr/>
          <p:nvPr/>
        </p:nvSpPr>
        <p:spPr>
          <a:xfrm rot="5400000">
            <a:off x="1727850" y="249344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31" name="Hexagon 30"/>
          <p:cNvSpPr/>
          <p:nvPr/>
        </p:nvSpPr>
        <p:spPr>
          <a:xfrm rot="5400000">
            <a:off x="2210735" y="249344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32" name="Hexagon 31"/>
          <p:cNvSpPr/>
          <p:nvPr/>
        </p:nvSpPr>
        <p:spPr>
          <a:xfrm rot="5400000">
            <a:off x="2693620" y="249344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33" name="Hexagon 32"/>
          <p:cNvSpPr/>
          <p:nvPr/>
        </p:nvSpPr>
        <p:spPr>
          <a:xfrm rot="5400000">
            <a:off x="3176504" y="249344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34" name="Hexagon 33"/>
          <p:cNvSpPr/>
          <p:nvPr/>
        </p:nvSpPr>
        <p:spPr>
          <a:xfrm rot="5400000">
            <a:off x="3659388" y="249344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35" name="Hexagon 34"/>
          <p:cNvSpPr/>
          <p:nvPr/>
        </p:nvSpPr>
        <p:spPr>
          <a:xfrm rot="5400000">
            <a:off x="4142273" y="249344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38" name="Hexagon 37"/>
          <p:cNvSpPr/>
          <p:nvPr/>
        </p:nvSpPr>
        <p:spPr>
          <a:xfrm rot="5400000">
            <a:off x="1727849" y="249344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T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39" name="Hexagon 38"/>
          <p:cNvSpPr/>
          <p:nvPr/>
        </p:nvSpPr>
        <p:spPr>
          <a:xfrm rot="5400000">
            <a:off x="2210734" y="2493449"/>
            <a:ext cx="544530" cy="482885"/>
          </a:xfrm>
          <a:prstGeom prst="hexagon">
            <a:avLst/>
          </a:prstGeom>
          <a:solidFill>
            <a:srgbClr val="FFCC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R</a:t>
            </a:r>
          </a:p>
        </p:txBody>
      </p:sp>
      <p:sp>
        <p:nvSpPr>
          <p:cNvPr id="40" name="Hexagon 39"/>
          <p:cNvSpPr/>
          <p:nvPr/>
        </p:nvSpPr>
        <p:spPr>
          <a:xfrm rot="5400000">
            <a:off x="2693619" y="249344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Ả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41" name="Hexagon 40"/>
          <p:cNvSpPr/>
          <p:nvPr/>
        </p:nvSpPr>
        <p:spPr>
          <a:xfrm rot="5400000">
            <a:off x="3176503" y="249344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L</a:t>
            </a:r>
          </a:p>
        </p:txBody>
      </p:sp>
      <p:sp>
        <p:nvSpPr>
          <p:cNvPr id="42" name="Hexagon 41"/>
          <p:cNvSpPr/>
          <p:nvPr/>
        </p:nvSpPr>
        <p:spPr>
          <a:xfrm rot="5400000">
            <a:off x="3659387" y="249344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Ờ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43" name="Hexagon 42"/>
          <p:cNvSpPr/>
          <p:nvPr/>
        </p:nvSpPr>
        <p:spPr>
          <a:xfrm rot="5400000">
            <a:off x="4142272" y="249344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46" name="Oval 45"/>
          <p:cNvSpPr/>
          <p:nvPr/>
        </p:nvSpPr>
        <p:spPr>
          <a:xfrm>
            <a:off x="1111406" y="2502952"/>
            <a:ext cx="431510" cy="439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2</a:t>
            </a:r>
          </a:p>
        </p:txBody>
      </p:sp>
      <p:sp>
        <p:nvSpPr>
          <p:cNvPr id="47" name="Hexagon 46"/>
          <p:cNvSpPr/>
          <p:nvPr/>
        </p:nvSpPr>
        <p:spPr>
          <a:xfrm rot="5400000">
            <a:off x="1486404" y="292948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48" name="Hexagon 47"/>
          <p:cNvSpPr/>
          <p:nvPr/>
        </p:nvSpPr>
        <p:spPr>
          <a:xfrm rot="5400000">
            <a:off x="1969289" y="292948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49" name="Hexagon 48"/>
          <p:cNvSpPr/>
          <p:nvPr/>
        </p:nvSpPr>
        <p:spPr>
          <a:xfrm rot="5400000">
            <a:off x="2452174" y="292948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50" name="Hexagon 49"/>
          <p:cNvSpPr/>
          <p:nvPr/>
        </p:nvSpPr>
        <p:spPr>
          <a:xfrm rot="5400000">
            <a:off x="2935058" y="292948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51" name="Hexagon 50"/>
          <p:cNvSpPr/>
          <p:nvPr/>
        </p:nvSpPr>
        <p:spPr>
          <a:xfrm rot="5400000">
            <a:off x="3417942" y="292948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52" name="Hexagon 51"/>
          <p:cNvSpPr/>
          <p:nvPr/>
        </p:nvSpPr>
        <p:spPr>
          <a:xfrm rot="5400000">
            <a:off x="3900827" y="2929485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53" name="Hexagon 52"/>
          <p:cNvSpPr/>
          <p:nvPr/>
        </p:nvSpPr>
        <p:spPr>
          <a:xfrm rot="5400000">
            <a:off x="4383711" y="292948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55" name="Hexagon 54"/>
          <p:cNvSpPr/>
          <p:nvPr/>
        </p:nvSpPr>
        <p:spPr>
          <a:xfrm rot="5400000">
            <a:off x="1486403" y="292948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T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56" name="Hexagon 55"/>
          <p:cNvSpPr/>
          <p:nvPr/>
        </p:nvSpPr>
        <p:spPr>
          <a:xfrm rot="5400000">
            <a:off x="1969288" y="292948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H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57" name="Hexagon 56"/>
          <p:cNvSpPr/>
          <p:nvPr/>
        </p:nvSpPr>
        <p:spPr>
          <a:xfrm rot="5400000">
            <a:off x="2452173" y="2929486"/>
            <a:ext cx="544530" cy="482885"/>
          </a:xfrm>
          <a:prstGeom prst="hexagon">
            <a:avLst/>
          </a:prstGeom>
          <a:solidFill>
            <a:srgbClr val="FFCC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U</a:t>
            </a:r>
          </a:p>
        </p:txBody>
      </p:sp>
      <p:sp>
        <p:nvSpPr>
          <p:cNvPr id="58" name="Hexagon 57"/>
          <p:cNvSpPr/>
          <p:nvPr/>
        </p:nvSpPr>
        <p:spPr>
          <a:xfrm rot="5400000">
            <a:off x="2935057" y="292948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59" name="Hexagon 58"/>
          <p:cNvSpPr/>
          <p:nvPr/>
        </p:nvSpPr>
        <p:spPr>
          <a:xfrm rot="5400000">
            <a:off x="3417941" y="292948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T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60" name="Hexagon 59"/>
          <p:cNvSpPr/>
          <p:nvPr/>
        </p:nvSpPr>
        <p:spPr>
          <a:xfrm rot="5400000">
            <a:off x="3900826" y="2929485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1" name="Hexagon 60"/>
          <p:cNvSpPr/>
          <p:nvPr/>
        </p:nvSpPr>
        <p:spPr>
          <a:xfrm rot="5400000">
            <a:off x="4383710" y="292948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Ủ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792890" y="2912045"/>
            <a:ext cx="431510" cy="439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3</a:t>
            </a:r>
          </a:p>
        </p:txBody>
      </p:sp>
      <p:sp>
        <p:nvSpPr>
          <p:cNvPr id="64" name="Hexagon 63"/>
          <p:cNvSpPr/>
          <p:nvPr/>
        </p:nvSpPr>
        <p:spPr>
          <a:xfrm rot="5400000">
            <a:off x="1244957" y="336756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65" name="Hexagon 64"/>
          <p:cNvSpPr/>
          <p:nvPr/>
        </p:nvSpPr>
        <p:spPr>
          <a:xfrm rot="5400000">
            <a:off x="1727842" y="336756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66" name="Hexagon 65"/>
          <p:cNvSpPr/>
          <p:nvPr/>
        </p:nvSpPr>
        <p:spPr>
          <a:xfrm rot="5400000">
            <a:off x="2210727" y="336756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67" name="Hexagon 66"/>
          <p:cNvSpPr/>
          <p:nvPr/>
        </p:nvSpPr>
        <p:spPr>
          <a:xfrm rot="5400000">
            <a:off x="2693611" y="336756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68" name="Hexagon 67"/>
          <p:cNvSpPr/>
          <p:nvPr/>
        </p:nvSpPr>
        <p:spPr>
          <a:xfrm rot="5400000">
            <a:off x="3176495" y="336756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69" name="Hexagon 68"/>
          <p:cNvSpPr/>
          <p:nvPr/>
        </p:nvSpPr>
        <p:spPr>
          <a:xfrm rot="5400000">
            <a:off x="3659380" y="336756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70" name="Hexagon 69"/>
          <p:cNvSpPr/>
          <p:nvPr/>
        </p:nvSpPr>
        <p:spPr>
          <a:xfrm rot="5400000">
            <a:off x="4142264" y="336756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71" name="Hexagon 70"/>
          <p:cNvSpPr/>
          <p:nvPr/>
        </p:nvSpPr>
        <p:spPr>
          <a:xfrm rot="5400000">
            <a:off x="4625148" y="336756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72" name="Hexagon 71"/>
          <p:cNvSpPr/>
          <p:nvPr/>
        </p:nvSpPr>
        <p:spPr>
          <a:xfrm rot="5400000">
            <a:off x="1244956" y="336756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T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73" name="Hexagon 72"/>
          <p:cNvSpPr/>
          <p:nvPr/>
        </p:nvSpPr>
        <p:spPr>
          <a:xfrm rot="5400000">
            <a:off x="1727841" y="336756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R</a:t>
            </a:r>
          </a:p>
        </p:txBody>
      </p:sp>
      <p:sp>
        <p:nvSpPr>
          <p:cNvPr id="74" name="Hexagon 73"/>
          <p:cNvSpPr/>
          <p:nvPr/>
        </p:nvSpPr>
        <p:spPr>
          <a:xfrm rot="5400000">
            <a:off x="2210726" y="336756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Ư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75" name="Hexagon 74"/>
          <p:cNvSpPr/>
          <p:nvPr/>
        </p:nvSpPr>
        <p:spPr>
          <a:xfrm rot="5400000">
            <a:off x="2693610" y="3367568"/>
            <a:ext cx="544530" cy="482885"/>
          </a:xfrm>
          <a:prstGeom prst="hexagon">
            <a:avLst/>
          </a:prstGeom>
          <a:solidFill>
            <a:srgbClr val="FFCC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76" name="Hexagon 75"/>
          <p:cNvSpPr/>
          <p:nvPr/>
        </p:nvSpPr>
        <p:spPr>
          <a:xfrm rot="5400000">
            <a:off x="3176494" y="336756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G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77" name="Hexagon 76"/>
          <p:cNvSpPr/>
          <p:nvPr/>
        </p:nvSpPr>
        <p:spPr>
          <a:xfrm rot="5400000">
            <a:off x="3659379" y="336756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78" name="Hexagon 77"/>
          <p:cNvSpPr/>
          <p:nvPr/>
        </p:nvSpPr>
        <p:spPr>
          <a:xfrm rot="5400000">
            <a:off x="4142263" y="336756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Hexagon 78"/>
          <p:cNvSpPr/>
          <p:nvPr/>
        </p:nvSpPr>
        <p:spPr>
          <a:xfrm rot="5400000">
            <a:off x="4625147" y="336756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Ị</a:t>
            </a:r>
          </a:p>
        </p:txBody>
      </p:sp>
      <p:sp>
        <p:nvSpPr>
          <p:cNvPr id="80" name="Oval 79"/>
          <p:cNvSpPr/>
          <p:nvPr/>
        </p:nvSpPr>
        <p:spPr>
          <a:xfrm>
            <a:off x="551443" y="3350126"/>
            <a:ext cx="431510" cy="439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81" name="Hexagon 80"/>
          <p:cNvSpPr/>
          <p:nvPr/>
        </p:nvSpPr>
        <p:spPr>
          <a:xfrm rot="5400000">
            <a:off x="1003509" y="380360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82" name="Hexagon 81"/>
          <p:cNvSpPr/>
          <p:nvPr/>
        </p:nvSpPr>
        <p:spPr>
          <a:xfrm rot="5400000">
            <a:off x="1486394" y="3803603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83" name="Hexagon 82"/>
          <p:cNvSpPr/>
          <p:nvPr/>
        </p:nvSpPr>
        <p:spPr>
          <a:xfrm rot="5400000">
            <a:off x="1969279" y="380360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84" name="Hexagon 83"/>
          <p:cNvSpPr/>
          <p:nvPr/>
        </p:nvSpPr>
        <p:spPr>
          <a:xfrm rot="5400000">
            <a:off x="2452163" y="3803603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85" name="Hexagon 84"/>
          <p:cNvSpPr/>
          <p:nvPr/>
        </p:nvSpPr>
        <p:spPr>
          <a:xfrm rot="5400000">
            <a:off x="2935047" y="3803603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86" name="Hexagon 85"/>
          <p:cNvSpPr/>
          <p:nvPr/>
        </p:nvSpPr>
        <p:spPr>
          <a:xfrm rot="5400000">
            <a:off x="3417932" y="3803601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87" name="Hexagon 86"/>
          <p:cNvSpPr/>
          <p:nvPr/>
        </p:nvSpPr>
        <p:spPr>
          <a:xfrm rot="5400000">
            <a:off x="3900816" y="380360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88" name="Hexagon 87"/>
          <p:cNvSpPr/>
          <p:nvPr/>
        </p:nvSpPr>
        <p:spPr>
          <a:xfrm rot="5400000">
            <a:off x="4383700" y="380360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89" name="Hexagon 88"/>
          <p:cNvSpPr/>
          <p:nvPr/>
        </p:nvSpPr>
        <p:spPr>
          <a:xfrm rot="5400000">
            <a:off x="1003508" y="380360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T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90" name="Hexagon 89"/>
          <p:cNvSpPr/>
          <p:nvPr/>
        </p:nvSpPr>
        <p:spPr>
          <a:xfrm rot="5400000">
            <a:off x="1486393" y="3803603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Ư</a:t>
            </a:r>
          </a:p>
        </p:txBody>
      </p:sp>
      <p:sp>
        <p:nvSpPr>
          <p:cNvPr id="91" name="Hexagon 90"/>
          <p:cNvSpPr/>
          <p:nvPr/>
        </p:nvSpPr>
        <p:spPr>
          <a:xfrm rot="5400000">
            <a:off x="1969278" y="380360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Ơ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92" name="Hexagon 91"/>
          <p:cNvSpPr/>
          <p:nvPr/>
        </p:nvSpPr>
        <p:spPr>
          <a:xfrm rot="5400000">
            <a:off x="2452162" y="3803603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93" name="Hexagon 92"/>
          <p:cNvSpPr/>
          <p:nvPr/>
        </p:nvSpPr>
        <p:spPr>
          <a:xfrm rot="5400000">
            <a:off x="2935046" y="3803603"/>
            <a:ext cx="544530" cy="482885"/>
          </a:xfrm>
          <a:prstGeom prst="hexagon">
            <a:avLst/>
          </a:prstGeom>
          <a:solidFill>
            <a:srgbClr val="FFCC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94" name="Hexagon 93"/>
          <p:cNvSpPr/>
          <p:nvPr/>
        </p:nvSpPr>
        <p:spPr>
          <a:xfrm rot="5400000">
            <a:off x="3417931" y="3803601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L</a:t>
            </a:r>
          </a:p>
        </p:txBody>
      </p:sp>
      <p:sp>
        <p:nvSpPr>
          <p:cNvPr id="95" name="Hexagon 94"/>
          <p:cNvSpPr/>
          <p:nvPr/>
        </p:nvSpPr>
        <p:spPr>
          <a:xfrm rot="5400000">
            <a:off x="3900815" y="380360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96" name="Hexagon 95"/>
          <p:cNvSpPr/>
          <p:nvPr/>
        </p:nvSpPr>
        <p:spPr>
          <a:xfrm rot="5400000">
            <a:off x="4383699" y="3803602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I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309995" y="3786161"/>
            <a:ext cx="431510" cy="439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98" name="Hexagon 97"/>
          <p:cNvSpPr/>
          <p:nvPr/>
        </p:nvSpPr>
        <p:spPr>
          <a:xfrm rot="5400000">
            <a:off x="1244951" y="423679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99" name="Hexagon 98"/>
          <p:cNvSpPr/>
          <p:nvPr/>
        </p:nvSpPr>
        <p:spPr>
          <a:xfrm rot="5400000">
            <a:off x="1727836" y="423679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0" name="Hexagon 99"/>
          <p:cNvSpPr/>
          <p:nvPr/>
        </p:nvSpPr>
        <p:spPr>
          <a:xfrm rot="5400000">
            <a:off x="2210721" y="423679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1" name="Hexagon 100"/>
          <p:cNvSpPr/>
          <p:nvPr/>
        </p:nvSpPr>
        <p:spPr>
          <a:xfrm rot="5400000">
            <a:off x="2693605" y="423679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2" name="Hexagon 101"/>
          <p:cNvSpPr/>
          <p:nvPr/>
        </p:nvSpPr>
        <p:spPr>
          <a:xfrm rot="5400000">
            <a:off x="3176489" y="423679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3" name="Hexagon 102"/>
          <p:cNvSpPr/>
          <p:nvPr/>
        </p:nvSpPr>
        <p:spPr>
          <a:xfrm rot="5400000">
            <a:off x="3659374" y="4236795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4" name="Hexagon 103"/>
          <p:cNvSpPr/>
          <p:nvPr/>
        </p:nvSpPr>
        <p:spPr>
          <a:xfrm rot="5400000">
            <a:off x="4142258" y="423679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6" name="Hexagon 105"/>
          <p:cNvSpPr/>
          <p:nvPr/>
        </p:nvSpPr>
        <p:spPr>
          <a:xfrm rot="5400000">
            <a:off x="1244950" y="423679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T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7" name="Hexagon 106"/>
          <p:cNvSpPr/>
          <p:nvPr/>
        </p:nvSpPr>
        <p:spPr>
          <a:xfrm rot="5400000">
            <a:off x="1727835" y="423679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Ư</a:t>
            </a:r>
          </a:p>
        </p:txBody>
      </p:sp>
      <p:sp>
        <p:nvSpPr>
          <p:cNvPr id="108" name="Hexagon 107"/>
          <p:cNvSpPr/>
          <p:nvPr/>
        </p:nvSpPr>
        <p:spPr>
          <a:xfrm rot="5400000">
            <a:off x="2210720" y="423679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Ơ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9" name="Hexagon 108"/>
          <p:cNvSpPr/>
          <p:nvPr/>
        </p:nvSpPr>
        <p:spPr>
          <a:xfrm rot="5400000">
            <a:off x="2693604" y="4236797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I</a:t>
            </a:r>
          </a:p>
        </p:txBody>
      </p:sp>
      <p:sp>
        <p:nvSpPr>
          <p:cNvPr id="110" name="Hexagon 109"/>
          <p:cNvSpPr/>
          <p:nvPr/>
        </p:nvSpPr>
        <p:spPr>
          <a:xfrm rot="5400000">
            <a:off x="3176488" y="4236797"/>
            <a:ext cx="544530" cy="482885"/>
          </a:xfrm>
          <a:prstGeom prst="hexagon">
            <a:avLst/>
          </a:prstGeom>
          <a:solidFill>
            <a:srgbClr val="FFCC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T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11" name="Hexagon 110"/>
          <p:cNvSpPr/>
          <p:nvPr/>
        </p:nvSpPr>
        <p:spPr>
          <a:xfrm rot="5400000">
            <a:off x="3659373" y="4236795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Ố</a:t>
            </a:r>
          </a:p>
        </p:txBody>
      </p:sp>
      <p:sp>
        <p:nvSpPr>
          <p:cNvPr id="112" name="Hexagon 111"/>
          <p:cNvSpPr/>
          <p:nvPr/>
        </p:nvSpPr>
        <p:spPr>
          <a:xfrm rot="5400000">
            <a:off x="4142257" y="4236796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114" name="Oval 113"/>
          <p:cNvSpPr/>
          <p:nvPr/>
        </p:nvSpPr>
        <p:spPr>
          <a:xfrm>
            <a:off x="551437" y="4219355"/>
            <a:ext cx="431510" cy="439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115" name="Hexagon 114"/>
          <p:cNvSpPr/>
          <p:nvPr/>
        </p:nvSpPr>
        <p:spPr>
          <a:xfrm rot="5400000">
            <a:off x="1486393" y="466305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16" name="Hexagon 115"/>
          <p:cNvSpPr/>
          <p:nvPr/>
        </p:nvSpPr>
        <p:spPr>
          <a:xfrm rot="5400000">
            <a:off x="1969278" y="4663060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17" name="Hexagon 116"/>
          <p:cNvSpPr/>
          <p:nvPr/>
        </p:nvSpPr>
        <p:spPr>
          <a:xfrm rot="5400000">
            <a:off x="2452163" y="466305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18" name="Hexagon 117"/>
          <p:cNvSpPr/>
          <p:nvPr/>
        </p:nvSpPr>
        <p:spPr>
          <a:xfrm rot="5400000">
            <a:off x="2935047" y="4663060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19" name="Hexagon 118"/>
          <p:cNvSpPr/>
          <p:nvPr/>
        </p:nvSpPr>
        <p:spPr>
          <a:xfrm rot="5400000">
            <a:off x="3417931" y="4663060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20" name="Hexagon 119"/>
          <p:cNvSpPr/>
          <p:nvPr/>
        </p:nvSpPr>
        <p:spPr>
          <a:xfrm rot="5400000">
            <a:off x="3900816" y="466305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23" name="Hexagon 122"/>
          <p:cNvSpPr/>
          <p:nvPr/>
        </p:nvSpPr>
        <p:spPr>
          <a:xfrm rot="5400000">
            <a:off x="1486392" y="466305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T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24" name="Hexagon 123"/>
          <p:cNvSpPr/>
          <p:nvPr/>
        </p:nvSpPr>
        <p:spPr>
          <a:xfrm rot="5400000">
            <a:off x="1969277" y="4663060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Ậ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25" name="Hexagon 124"/>
          <p:cNvSpPr/>
          <p:nvPr/>
        </p:nvSpPr>
        <p:spPr>
          <a:xfrm rot="5400000">
            <a:off x="2452162" y="466305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P</a:t>
            </a:r>
          </a:p>
        </p:txBody>
      </p:sp>
      <p:sp>
        <p:nvSpPr>
          <p:cNvPr id="126" name="Hexagon 125"/>
          <p:cNvSpPr/>
          <p:nvPr/>
        </p:nvSpPr>
        <p:spPr>
          <a:xfrm rot="5400000">
            <a:off x="2935046" y="4663060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127" name="Hexagon 126"/>
          <p:cNvSpPr/>
          <p:nvPr/>
        </p:nvSpPr>
        <p:spPr>
          <a:xfrm rot="5400000">
            <a:off x="3417930" y="4663060"/>
            <a:ext cx="544530" cy="482885"/>
          </a:xfrm>
          <a:prstGeom prst="hexagon">
            <a:avLst/>
          </a:prstGeom>
          <a:solidFill>
            <a:srgbClr val="FFCC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H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28" name="Hexagon 127"/>
          <p:cNvSpPr/>
          <p:nvPr/>
        </p:nvSpPr>
        <p:spPr>
          <a:xfrm rot="5400000">
            <a:off x="3900815" y="466305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Ể</a:t>
            </a:r>
          </a:p>
        </p:txBody>
      </p:sp>
      <p:sp>
        <p:nvSpPr>
          <p:cNvPr id="131" name="Oval 130"/>
          <p:cNvSpPr/>
          <p:nvPr/>
        </p:nvSpPr>
        <p:spPr>
          <a:xfrm>
            <a:off x="792879" y="4645618"/>
            <a:ext cx="431510" cy="439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7</a:t>
            </a:r>
          </a:p>
        </p:txBody>
      </p:sp>
      <p:sp>
        <p:nvSpPr>
          <p:cNvPr id="132" name="Hexagon 131"/>
          <p:cNvSpPr/>
          <p:nvPr/>
        </p:nvSpPr>
        <p:spPr>
          <a:xfrm rot="5400000">
            <a:off x="1727835" y="510869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33" name="Hexagon 132"/>
          <p:cNvSpPr/>
          <p:nvPr/>
        </p:nvSpPr>
        <p:spPr>
          <a:xfrm rot="5400000">
            <a:off x="2210720" y="510869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34" name="Hexagon 133"/>
          <p:cNvSpPr/>
          <p:nvPr/>
        </p:nvSpPr>
        <p:spPr>
          <a:xfrm rot="5400000">
            <a:off x="2693605" y="510869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35" name="Hexagon 134"/>
          <p:cNvSpPr/>
          <p:nvPr/>
        </p:nvSpPr>
        <p:spPr>
          <a:xfrm rot="5400000">
            <a:off x="3176489" y="510869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36" name="Hexagon 135"/>
          <p:cNvSpPr/>
          <p:nvPr/>
        </p:nvSpPr>
        <p:spPr>
          <a:xfrm rot="5400000">
            <a:off x="3659373" y="510869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40" name="Hexagon 139"/>
          <p:cNvSpPr/>
          <p:nvPr/>
        </p:nvSpPr>
        <p:spPr>
          <a:xfrm rot="5400000">
            <a:off x="1727834" y="510869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T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41" name="Hexagon 140"/>
          <p:cNvSpPr/>
          <p:nvPr/>
        </p:nvSpPr>
        <p:spPr>
          <a:xfrm rot="5400000">
            <a:off x="2210719" y="510869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Ô</a:t>
            </a:r>
          </a:p>
        </p:txBody>
      </p:sp>
      <p:sp>
        <p:nvSpPr>
          <p:cNvPr id="142" name="Hexagon 141"/>
          <p:cNvSpPr/>
          <p:nvPr/>
        </p:nvSpPr>
        <p:spPr>
          <a:xfrm rot="5400000">
            <a:off x="2693604" y="5108698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143" name="Hexagon 142"/>
          <p:cNvSpPr/>
          <p:nvPr/>
        </p:nvSpPr>
        <p:spPr>
          <a:xfrm rot="5400000">
            <a:off x="3176488" y="5108699"/>
            <a:ext cx="544530" cy="482885"/>
          </a:xfrm>
          <a:prstGeom prst="hexago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À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44" name="Hexagon 143"/>
          <p:cNvSpPr/>
          <p:nvPr/>
        </p:nvSpPr>
        <p:spPr>
          <a:xfrm rot="5400000">
            <a:off x="3659372" y="5108699"/>
            <a:ext cx="544530" cy="482885"/>
          </a:xfrm>
          <a:prstGeom prst="hexagon">
            <a:avLst/>
          </a:prstGeom>
          <a:solidFill>
            <a:srgbClr val="FFCC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800" smtClean="0">
                <a:solidFill>
                  <a:srgbClr val="0000FF"/>
                </a:solidFill>
              </a:rPr>
              <a:t>U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1034321" y="5091257"/>
            <a:ext cx="431510" cy="43980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8</a:t>
            </a:r>
          </a:p>
        </p:txBody>
      </p:sp>
      <p:pic>
        <p:nvPicPr>
          <p:cNvPr id="149" name="Picture 1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5662">
            <a:off x="4841134" y="2181379"/>
            <a:ext cx="531743" cy="827432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5494" flipH="1">
            <a:off x="211119" y="2698636"/>
            <a:ext cx="472749" cy="827432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5822117" y="1937328"/>
            <a:ext cx="4405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1: Cùng nghĩa với thiếu nhi.</a:t>
            </a:r>
            <a:endParaRPr 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822116" y="2398993"/>
            <a:ext cx="5168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2: Đáp lại câu hỏi của người khác.</a:t>
            </a:r>
            <a:endParaRPr 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822118" y="2849448"/>
            <a:ext cx="4848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3: Người làm việc trên tàu thủy.</a:t>
            </a:r>
            <a:endParaRPr 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822117" y="3311113"/>
            <a:ext cx="5359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4: Tên của một trong Hai Bà Trưng.</a:t>
            </a:r>
            <a:endParaRPr 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822117" y="3768920"/>
            <a:ext cx="6429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5: Thời gian sắp tới (trái nghĩa với quá khứ).</a:t>
            </a:r>
            <a:endParaRPr 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822116" y="4230585"/>
            <a:ext cx="6129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6: Trái nghĩa với khô héo (nói về cây cối).</a:t>
            </a:r>
            <a:endParaRPr 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822117" y="4681053"/>
            <a:ext cx="5654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7: Cùng nghĩa với cộng đồng (tập …).</a:t>
            </a:r>
            <a:endParaRPr 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822116" y="5142718"/>
            <a:ext cx="5660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 8: Dùng màu làm cho tranh thêm đẹp.</a:t>
            </a:r>
            <a:endParaRPr lang="en-US" sz="24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4714" y="657243"/>
            <a:ext cx="6221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sz="24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iải ô chữ (tuần 9 – Tiếng Việt lớp 3 – trang 72)</a:t>
            </a:r>
            <a:endParaRPr lang="en-US" sz="24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9" y="6298595"/>
            <a:ext cx="12192000" cy="644243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7939" y="2200"/>
            <a:ext cx="12192000" cy="644243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0" t="-8475" r="76065"/>
          <a:stretch/>
        </p:blipFill>
        <p:spPr>
          <a:xfrm>
            <a:off x="9565788" y="379248"/>
            <a:ext cx="2209801" cy="69884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-3780874" y="1549850"/>
            <a:ext cx="3352800" cy="2246625"/>
          </a:xfrm>
          <a:prstGeom prst="wedgeRoundRectCallout">
            <a:avLst>
              <a:gd name="adj1" fmla="val 96440"/>
              <a:gd name="adj2" fmla="val -2365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nhấn chuột vào hình tròn có số thì sẽ hiện ra các ô chữ</a:t>
            </a:r>
            <a:endParaRPr lang="en-US" sz="32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2758" y="3985705"/>
            <a:ext cx="1790950" cy="1759633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0321" y="3961023"/>
            <a:ext cx="1790950" cy="175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3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182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30</cp:revision>
  <dcterms:created xsi:type="dcterms:W3CDTF">2021-10-29T00:34:09Z</dcterms:created>
  <dcterms:modified xsi:type="dcterms:W3CDTF">2021-10-29T06:07:59Z</dcterms:modified>
</cp:coreProperties>
</file>